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titel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subtitle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1900" b="1" i="0">
                <a:latin typeface="Arial"/>
              </a:rPr>
              <a:t>Verloop van een 1V positieve puls op een 50 Ohm transmissielijn met een terminatieweerstand van 120 Ohm. De bronweerstand is 30 Ohm.</a:t>
            </a:r>
            <a:endParaRPr sz="1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3.3V positieve puls 25 Ohm terminated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